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3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944" y="9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4F29D-C48E-4E73-84C4-D199CFE000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373EBF-30E7-43A4-8962-D3029B94FC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1CCC22-898A-4C89-AC8A-A7310A810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0654-D399-4357-BFE6-F1B44C0C85CE}" type="datetimeFigureOut">
              <a:rPr lang="el-GR" smtClean="0"/>
              <a:t>04/03/2025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785FB7-78C7-4DF8-AE19-90C7513F6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9A9920-4BB1-4566-8CC9-0D26AA76D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9234-D0CB-4E34-95DF-E0FF38B1FF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76102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72184-8C16-42EF-A0A2-5A6C4B5B6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17022B-33ED-4E22-8474-D4F0144B00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88E81F-154A-41E2-8D40-20B425EE3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0654-D399-4357-BFE6-F1B44C0C85CE}" type="datetimeFigureOut">
              <a:rPr lang="el-GR" smtClean="0"/>
              <a:t>04/03/2025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DC2354-4DBC-4B0A-B614-C753610FA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1F9327-ECE6-4336-ACB3-EB3B2687C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9234-D0CB-4E34-95DF-E0FF38B1FF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0045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AC74EC5-75B5-4516-B9B9-25473A110D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46A543-1DD6-431F-9B00-5DAC68521C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5EC459-CD83-4A97-94DF-BF370DE1C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0654-D399-4357-BFE6-F1B44C0C85CE}" type="datetimeFigureOut">
              <a:rPr lang="el-GR" smtClean="0"/>
              <a:t>04/03/2025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565AD2-0D09-4117-AB7E-BC5C17413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1E6801-9F1A-450F-AF17-F77D0D278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9234-D0CB-4E34-95DF-E0FF38B1FF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7669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82B47-C359-448D-9FF9-F821550DD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77A78-7F43-41E1-9879-3FA6A871B2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A3E778-2454-4A16-9470-565B4F9D9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0654-D399-4357-BFE6-F1B44C0C85CE}" type="datetimeFigureOut">
              <a:rPr lang="el-GR" smtClean="0"/>
              <a:t>04/03/2025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5C1E8F-03F9-40DE-9B1D-7EC6A4070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2D1996-87F2-4CDB-977B-667289428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9234-D0CB-4E34-95DF-E0FF38B1FF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90845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6A36D-B867-46EC-B9CD-0DAFF2DF8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286AC5-F592-497C-B204-1D0D8AE53C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82CF22-A5CD-4F48-A326-A383D8982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0654-D399-4357-BFE6-F1B44C0C85CE}" type="datetimeFigureOut">
              <a:rPr lang="el-GR" smtClean="0"/>
              <a:t>04/03/2025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1205B-C524-4D59-BC4B-E74BE13B9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EB1C90-4FCC-4B01-B1D0-C48DEB857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9234-D0CB-4E34-95DF-E0FF38B1FF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23038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2BF7A-0135-4685-839C-5698A1B41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B7A3C7-F361-4342-8340-8D6DD2CDF0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553CA0-8494-4BC7-AC4D-CAB7C867E6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B90EE8-9583-400E-872F-9D51B7A59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0654-D399-4357-BFE6-F1B44C0C85CE}" type="datetimeFigureOut">
              <a:rPr lang="el-GR" smtClean="0"/>
              <a:t>04/03/2025</a:t>
            </a:fld>
            <a:endParaRPr lang="el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29FC66-93DF-475B-9CB4-05B8DAFE1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398796-F03B-4CFE-8CA1-535B47DA8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9234-D0CB-4E34-95DF-E0FF38B1FF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01411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E5135-3CBE-4AD4-8985-75E3EAE86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1FA366-E0FD-43BE-9C52-700D48787A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E1D899-EA5E-4043-8F07-1A1550586A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DFE96A-CFC4-4F19-A323-06FD361150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5CC28D-D24C-44BA-A3BB-17ABB73FF2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F66825-7AF8-481A-B710-68B5176D8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0654-D399-4357-BFE6-F1B44C0C85CE}" type="datetimeFigureOut">
              <a:rPr lang="el-GR" smtClean="0"/>
              <a:t>04/03/2025</a:t>
            </a:fld>
            <a:endParaRPr lang="el-G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74BDF1-1F76-4A35-9DD2-870657833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EB4473-F160-4E6D-8F69-DED824655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9234-D0CB-4E34-95DF-E0FF38B1FF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93718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A543E-4AFE-4FA4-A03B-96C00CD40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C8A188-9793-47C7-873B-5E9034E33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0654-D399-4357-BFE6-F1B44C0C85CE}" type="datetimeFigureOut">
              <a:rPr lang="el-GR" smtClean="0"/>
              <a:t>04/03/2025</a:t>
            </a:fld>
            <a:endParaRPr lang="el-G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E547D0-3ABB-47A5-9D41-0988B6B09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4BD29-5420-415E-8BA5-A06F2BE21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9234-D0CB-4E34-95DF-E0FF38B1FF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4822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E21A81-DC17-42B2-8E3B-6D4AE8C79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0654-D399-4357-BFE6-F1B44C0C85CE}" type="datetimeFigureOut">
              <a:rPr lang="el-GR" smtClean="0"/>
              <a:t>04/03/2025</a:t>
            </a:fld>
            <a:endParaRPr lang="el-G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9CF394-A245-4EDA-AEF6-45CA21295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9371B7-96BC-4BAA-8C70-4590D6245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9234-D0CB-4E34-95DF-E0FF38B1FF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41358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235A8-D49E-464D-BC1C-F2F1F887C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E7D10-6D7B-44FC-891B-577CF662C7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513384-9A94-4F1D-8912-02139E2A01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C794D8-00CB-4BF9-B8F1-CC2F31538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0654-D399-4357-BFE6-F1B44C0C85CE}" type="datetimeFigureOut">
              <a:rPr lang="el-GR" smtClean="0"/>
              <a:t>04/03/2025</a:t>
            </a:fld>
            <a:endParaRPr lang="el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A71886-B82E-42AB-8541-8578399BB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FD1060-D9E3-4259-B716-13460001B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9234-D0CB-4E34-95DF-E0FF38B1FF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68749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E64A0-3F8D-4B15-A747-D9F955BF2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1A37F0-1363-4767-9062-2CC079A4C8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01C81D-A10E-45CB-A03F-4B5E6172F2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8A6BE3-1EB5-4F0F-9358-4DD1981C5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0654-D399-4357-BFE6-F1B44C0C85CE}" type="datetimeFigureOut">
              <a:rPr lang="el-GR" smtClean="0"/>
              <a:t>04/03/2025</a:t>
            </a:fld>
            <a:endParaRPr lang="el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BA0DB7-490B-4D32-9B58-59D35E314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B4539F-7DD6-40EF-9135-4EAC8DDCD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9234-D0CB-4E34-95DF-E0FF38B1FF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01293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A5A946-4A06-43B1-BDA0-52020EE2B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BD3F0D-06A8-46CD-9B88-3F5AA6C86C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6C6AEE-016A-484D-91AD-0FE5DB9CE7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654-D399-4357-BFE6-F1B44C0C85CE}" type="datetimeFigureOut">
              <a:rPr lang="el-GR" smtClean="0"/>
              <a:t>04/03/2025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781822-16A3-44B7-929D-C01EBAC3F5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708866-BB90-40C9-BC04-1AA7620CB0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F9234-D0CB-4E34-95DF-E0FF38B1FF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5237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D618602A-EF88-48BD-B573-CE0852AB0E9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295023" y="156135"/>
            <a:ext cx="3584022" cy="57276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AB52672-F082-46EB-AFFC-9718F3744CB4}"/>
              </a:ext>
            </a:extLst>
          </p:cNvPr>
          <p:cNvSpPr txBox="1"/>
          <p:nvPr/>
        </p:nvSpPr>
        <p:spPr>
          <a:xfrm>
            <a:off x="2958516" y="728905"/>
            <a:ext cx="6274966" cy="1369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400"/>
              </a:spcAft>
            </a:pPr>
            <a:r>
              <a:rPr lang="en-US" sz="1400" b="1" dirty="0">
                <a:solidFill>
                  <a:srgbClr val="94363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4th International Conference TMM_CH</a:t>
            </a:r>
          </a:p>
          <a:p>
            <a:pPr algn="ctr">
              <a:spcAft>
                <a:spcPts val="200"/>
              </a:spcAft>
            </a:pPr>
            <a:r>
              <a:rPr lang="en-US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Transdisciplinary Multispectral Modelling and Cooperation</a:t>
            </a:r>
          </a:p>
          <a:p>
            <a:pPr algn="ctr">
              <a:spcAft>
                <a:spcPts val="200"/>
              </a:spcAft>
            </a:pPr>
            <a:r>
              <a:rPr lang="en-US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 the Preservation of Cultural Heritage</a:t>
            </a:r>
            <a:endParaRPr lang="en-US" b="1" dirty="0"/>
          </a:p>
          <a:p>
            <a:pPr algn="ctr">
              <a:spcBef>
                <a:spcPts val="200"/>
              </a:spcBef>
            </a:pPr>
            <a:r>
              <a:rPr lang="en-US" sz="1400" b="1" dirty="0">
                <a:solidFill>
                  <a:srgbClr val="94363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Addressing World Challenges</a:t>
            </a:r>
            <a:endParaRPr lang="el-GR" sz="1400" b="1" dirty="0">
              <a:solidFill>
                <a:srgbClr val="94363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spcBef>
                <a:spcPts val="800"/>
              </a:spcBef>
            </a:pPr>
            <a:r>
              <a:rPr lang="en-US" sz="1200" b="1" dirty="0">
                <a:solidFill>
                  <a:srgbClr val="94363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7-9 April 2025 </a:t>
            </a:r>
            <a:r>
              <a:rPr lang="en-US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Eugenides Foundation Athens, Greece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548321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28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Ris</dc:creator>
  <cp:lastModifiedBy>Δημητριος Ψαρρης</cp:lastModifiedBy>
  <cp:revision>348</cp:revision>
  <dcterms:created xsi:type="dcterms:W3CDTF">2018-10-04T17:54:16Z</dcterms:created>
  <dcterms:modified xsi:type="dcterms:W3CDTF">2025-03-04T14:52:18Z</dcterms:modified>
</cp:coreProperties>
</file>